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40965-58C0-4C3F-AB90-DB14696C53DA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F02BA-9FD7-4331-8BEC-E504AE279E5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2EB23-3861-4404-B6E5-E0D44305ED4B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DDB5-0BCB-496E-A096-7079B619E14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0319E-F991-4F11-930E-40660756431E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3551A-2A70-441E-B034-01A883D727B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85AFF-C23B-4D69-B392-F01311C854B1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CC595-3F0E-4A3E-BE09-0FEA713166C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1E78-8160-4997-9D8F-50CCFA3BE043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4975-A7F0-4E76-BE7A-135CB979476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8835B-836D-40D1-BE9A-F0E69641672B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C701-A299-42C6-B612-3E9A9FC9462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43C7B-5F6E-4F64-A3E9-0872C72185EF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AC58-67BF-492B-ADD9-8757A962B45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321F7-7D76-4E8D-8CF5-59534C082BD9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8850-9F16-4D3C-9756-1129C7F7A22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47918-D215-477D-988D-460779267B43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C98F0-49C7-4BB9-9138-99BD3521486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ACE3-FEF2-4141-9208-12653494F548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FE67A-8CF6-484F-A817-56DC322A39E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4BDEA-E41D-40D8-A149-0ADB15EB8FFF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5F53-4CFA-44F6-89DE-7B608E69992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E0CB5B-10C5-4E42-99E8-DB2F8277970B}" type="datetimeFigureOut">
              <a:rPr lang="ro-RO"/>
              <a:pPr>
                <a:defRPr/>
              </a:pPr>
              <a:t>05.05.2017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F6F09B-E621-4701-8FAC-DFD4B430C30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latin typeface="Arial" charset="0"/>
              </a:rPr>
              <a:t>Manual de estetică - FRUMOSUL</a:t>
            </a:r>
            <a:endParaRPr lang="ro-RO" sz="1400" b="1" dirty="0" smtClean="0"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de Estetică, clasa a XII-a,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 Adrian Iorgulescu, Doina Pungă, Gheorghe Stroia)</a:t>
            </a: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naţional 2017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Arial" charset="0"/>
              </a:rPr>
              <a:t>Categorie fundamentală a esteticii, frumosul reflectă însuşirile 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i proprietă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ile naturii, vie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ii sociale 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 ale crea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iilor umane capabile să trezească în personalitatea valorificatoare stări de satisfac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ie, emo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ie 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 bucurie estetică, precum 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 aptitudinile 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 înzestrările specifice ale fiin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ei omene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ti generatoare a sentimentelor de plăcere 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ş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 admira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ţ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ie. Frumosul oglindeşte deopotrivă ordinea lumii exterioare, obiective şi armonia trăirilor interioare, subiective, sociabilitatea şi individualitatea omului, îmbinând planul senzorialităţii afective cu cel al raţionalităţii lucide în efortul de a obţine o imagine globală unitară asupra condiţiei umane. 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[…]</a:t>
            </a:r>
            <a:endParaRPr lang="ro-RO" sz="1200" dirty="0" smtClean="0">
              <a:solidFill>
                <a:srgbClr val="000000"/>
              </a:solidFill>
              <a:latin typeface="Arial" charset="0"/>
            </a:endParaRP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Pe plan european, primele reflecţii asupra frumosului s-au ivit în orizontul spiritual elen. Întrebându-se „ce e frumosul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?</a:t>
            </a: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”, Platon îl aprecia ca pe un lucru folositor, potrivit scopului său, făcut cu meşteşug şi care produce o plăcere recepţionată cu ajutorul văzului şi auzului.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Pentru el, ca şi pentru mulţi alţii, nu toate plăcerile sunt estetice, ci numai acelea care ţin de simţurile superioare, singurele apte să asigure o stare agreabilă, de desfătare spirituală.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„Nu trebuie să năzuieşti către orice plăcere, spunea Democrit, ci numai către plăcerea pentru ceea ce este frumos”.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dirty="0" smtClean="0">
                <a:solidFill>
                  <a:srgbClr val="000000"/>
                </a:solidFill>
                <a:latin typeface="Arial" charset="0"/>
              </a:rPr>
              <a:t>Deşi de natură ideală, abstractă, plasat ca arhetip universal în zonele ideii pure, frumosul, afirma Platon, are strânse contacte cu binele, „identificându-se pretutindeni cu măsura şi proporţia”.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ro-RO" sz="12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2017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GB" sz="10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773238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ro-RO" sz="1200" smtClean="0">
                <a:latin typeface="Arial" charset="0"/>
              </a:rPr>
              <a:t>Modurile de existenţă ale frumosului. […]</a:t>
            </a:r>
          </a:p>
          <a:p>
            <a:pPr marL="609600" indent="-60960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</a:rPr>
              <a:t>Frumosul natural, asigurat de existenţa elementelor primordiale: 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mecanice;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fizice;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chimice;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</a:rPr>
              <a:t>biologice. […]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Frumosul uman, constituit din: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corpului omenesc, alcătuită din elemente naturale, native, dar şi dintr-o îndelungată şlefuire civilizatoare;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sufletească, rezultat aproape integral al eforturilor de înnobilare umană;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etică a vastelor relaţii dintre oameni [...];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frumuseţea ambientală a locului şi rezultatele muncii omeneşti. […]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Frumosul artistic. Existenţa sa este asigurată […] de: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ecourile reflectării frumuseţii din realitate; […]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capacităţile demiurgice ale omului de artă care, pornind de la lumea reală, făureşte o realitate nouă.[…]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2017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ro-RO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421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Manual de estetică - FRUMOSUL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41</cp:revision>
  <dcterms:created xsi:type="dcterms:W3CDTF">2010-01-11T15:51:42Z</dcterms:created>
  <dcterms:modified xsi:type="dcterms:W3CDTF">2017-05-05T13:35:29Z</dcterms:modified>
</cp:coreProperties>
</file>